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</p14:sldIdLst>
        </p14:section>
        <p14:section name="Wrapup" id="{F09551BD-4D44-4754-AD30-064144997958}">
          <p14:sldIdLst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5" autoAdjust="0"/>
    <p:restoredTop sz="92701" autoAdjust="0"/>
  </p:normalViewPr>
  <p:slideViewPr>
    <p:cSldViewPr>
      <p:cViewPr varScale="1">
        <p:scale>
          <a:sx n="89" d="100"/>
          <a:sy n="89" d="100"/>
        </p:scale>
        <p:origin x="213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1794" y="5187199"/>
            <a:ext cx="1313721" cy="1440289"/>
            <a:chOff x="7151029" y="4191000"/>
            <a:chExt cx="1688171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51029" y="5812970"/>
              <a:ext cx="1676400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15CAAF-7FCD-0467-2745-51DCBD883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71602" y="838200"/>
            <a:ext cx="4096198" cy="5105400"/>
            <a:chOff x="4971602" y="838200"/>
            <a:chExt cx="4096198" cy="51054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58366AA-2056-4300-84DA-668DFFA94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" t="7383" r="55413" b="7025"/>
            <a:stretch/>
          </p:blipFill>
          <p:spPr bwMode="auto">
            <a:xfrm>
              <a:off x="6251448" y="3632816"/>
              <a:ext cx="2133600" cy="2310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CEADAB-B82E-5F2A-4900-533E181FBA64}"/>
                </a:ext>
              </a:extLst>
            </p:cNvPr>
            <p:cNvGrpSpPr/>
            <p:nvPr/>
          </p:nvGrpSpPr>
          <p:grpSpPr>
            <a:xfrm>
              <a:off x="7848600" y="2201070"/>
              <a:ext cx="416635" cy="2294730"/>
              <a:chOff x="7848600" y="2201070"/>
              <a:chExt cx="416635" cy="2294730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5F986F9B-272C-42A4-8421-C4F51EDACF68}"/>
                  </a:ext>
                </a:extLst>
              </p:cNvPr>
              <p:cNvSpPr/>
              <p:nvPr/>
            </p:nvSpPr>
            <p:spPr>
              <a:xfrm>
                <a:off x="8023099" y="22010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88C16C8-6167-5A9E-7747-F85018856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73162" y="2395390"/>
                <a:ext cx="174499" cy="1524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5807</TotalTime>
  <Words>2547</Words>
  <Application>Microsoft Office PowerPoint</Application>
  <PresentationFormat>On-screen Show (4:3)</PresentationFormat>
  <Paragraphs>324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61</cp:revision>
  <dcterms:created xsi:type="dcterms:W3CDTF">2021-02-13T00:06:29Z</dcterms:created>
  <dcterms:modified xsi:type="dcterms:W3CDTF">2025-02-11T15:15:33Z</dcterms:modified>
</cp:coreProperties>
</file>